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0761367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6C101-3DC4-9158-39D9-BBC70FD66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D0361-0D3E-9CDC-86E8-38C6B61D3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3ECD6-C48E-BC3D-9D20-D6477D68B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6B55-B4A6-D4A6-7E71-544A36BA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F6FD2-78C1-32AB-D31E-776C6E2A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582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1C587-5DAE-B9BD-C74C-3815AD07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39101F-2875-91C2-06F2-17CA25763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9E983-CFF3-74E8-1498-B54C292C3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CC62C-B44A-B7B9-8D08-CE8EA972C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C610A-8685-3D71-00CD-33B09995B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4197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043724-A172-464D-C2B5-B8245FFCD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546E43-0633-3AD3-F47C-D65B164A3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BC8CD-52A0-7B11-B43F-5BB84112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6C3F4-053A-EA73-9516-0CC84A0C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12F96-0205-1574-BCA8-12A7D4646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200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2808E-16AD-7A97-8899-FCB6BA074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4D0CB-4465-6C9B-2BFA-6C6FDD5F7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6D81-7716-2D5D-46D3-95179A114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7535A-E932-A1CE-BAB9-17584551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99DE0-DFDC-3BC1-FB1C-2E7C2384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651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3DF6-4E76-F636-E520-4CA5CDE36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C8337-53D0-934D-21A7-0CEE87B0A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BCBB7-66DE-EA7F-AA88-7C9FD1D25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00B53-854F-7E70-F9D5-E050FC381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2C295-7458-1B4F-B3DA-BDB617AE6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217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AD14-B92D-26EB-910A-6E2DEBC05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57339-01C3-7FA5-1662-485CAD28E2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24F69-FD97-B90E-9707-CF6AB81D2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E2DA6C-D2BF-1FC8-1686-DCE423ED9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00085-3BF3-0690-9039-7762D08F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7525F-8378-3E96-D383-6F6FF605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123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E17A4-0EB9-7770-6DDE-1601A23E3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0C0BB-8B9C-EF93-51C8-33B66158B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34373E-24AE-C9CA-604B-6FB8D65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66DCC8-4651-EEC6-6B42-EC80D27A1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B12917-993E-4B32-7B85-4351C62E8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CCA1F1-1ADB-0530-0E25-931D8B306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F1C64-87C5-51D4-D2C8-0BF4D78AF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EFB692-084C-5EA7-BB7C-DEE8295B6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251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75885-6001-AE2B-7EE5-5632EE8DB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354E9-877B-49C2-68C3-F2540936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271D92-28B1-0F27-D6F6-8A3706ECD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4C19A0-723B-2472-C776-3EBD536A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602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2F29B1-AE33-C3A0-71F8-F64CD7D1A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0B3179-004B-F201-F35A-7709D7F9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EAA9C-B65F-B316-2484-CDCADDA97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500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15278-1ABF-B4F4-D34C-94D2FE1A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1B4FA-C883-2FD3-1D76-246C88561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71926-B8CC-A2A2-8CFB-0433EDB8A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52BDD-68B3-D734-4CED-7D950A934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257D3-04BF-CCA8-D0C5-DDF1BBF69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2395A-83AE-206F-85F8-69702907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944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A3A81-0163-1091-5FCF-E2DF56EE8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9E2A5-0CAF-A5DD-021F-A1392D59D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1C634-B40D-243E-3354-075BA720F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51481-D801-F7F9-AC42-7F6DB34F0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8D430-62F2-2158-93B8-32EBB7E88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E3BD4-45BF-5C4C-B284-D02B0A97F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587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C50E11-08B5-0C3B-49BA-A0E92C582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48448-7C57-96E7-C5EA-2A0DCF3E9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BF32F-A65E-C5E7-1FC8-6B5F9FAB0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ADA1D6-3CF4-48F7-9833-B294FBF3D12B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2C0BE-2668-0634-0C3E-C61B9387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F6CDB-62F1-FE1C-901B-52404C8FF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8BDCD4-AAB9-4EB3-B26F-9C41BF047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817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379CB9B-35F4-4DB9-8167-02D59E33CC57}"/>
              </a:ext>
            </a:extLst>
          </p:cNvPr>
          <p:cNvSpPr txBox="1">
            <a:spLocks/>
          </p:cNvSpPr>
          <p:nvPr/>
        </p:nvSpPr>
        <p:spPr>
          <a:xfrm>
            <a:off x="80683" y="-34392"/>
            <a:ext cx="10802938" cy="843591"/>
          </a:xfrm>
          <a:prstGeom prst="rect">
            <a:avLst/>
          </a:prstGeom>
          <a:noFill/>
        </p:spPr>
        <p:txBody>
          <a:bodyPr vert="horz" wrap="square" lIns="274320" tIns="274320" rIns="27432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Shadows Into Light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en-AU" sz="3600" dirty="0">
                <a:latin typeface="Bodoni MT Black" panose="02070A03080606020203" pitchFamily="18" charset="0"/>
              </a:rPr>
              <a:t>&lt;Club Name&gt; Bridge – Ways to Play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E23862-BDB5-6967-D0FB-5B9D4E18D31D}"/>
              </a:ext>
            </a:extLst>
          </p:cNvPr>
          <p:cNvSpPr/>
          <p:nvPr/>
        </p:nvSpPr>
        <p:spPr>
          <a:xfrm>
            <a:off x="9608341" y="5984244"/>
            <a:ext cx="2279737" cy="719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tIns="91440" rIns="365760" bIns="91440" rtlCol="0" anchor="ctr"/>
          <a:lstStyle/>
          <a:p>
            <a:pPr algn="l"/>
            <a:endParaRPr lang="en-AU" sz="3200" dirty="0">
              <a:solidFill>
                <a:srgbClr val="00215B"/>
              </a:solidFill>
              <a:latin typeface="Shadows Into Light Two" panose="02000506000000020004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3B95FD-7C3B-DB17-C546-E54D635EE1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285729"/>
              </p:ext>
            </p:extLst>
          </p:nvPr>
        </p:nvGraphicFramePr>
        <p:xfrm>
          <a:off x="479569" y="1448442"/>
          <a:ext cx="9740756" cy="39524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8100">
                  <a:extLst>
                    <a:ext uri="{9D8B030D-6E8A-4147-A177-3AD203B41FA5}">
                      <a16:colId xmlns:a16="http://schemas.microsoft.com/office/drawing/2014/main" val="337777701"/>
                    </a:ext>
                  </a:extLst>
                </a:gridCol>
                <a:gridCol w="5782656">
                  <a:extLst>
                    <a:ext uri="{9D8B030D-6E8A-4147-A177-3AD203B41FA5}">
                      <a16:colId xmlns:a16="http://schemas.microsoft.com/office/drawing/2014/main" val="1509808134"/>
                    </a:ext>
                  </a:extLst>
                </a:gridCol>
              </a:tblGrid>
              <a:tr h="657234"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Way to Play Bridge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Location / Times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948003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Face to 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Link to Club Face to Face Games times and locations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your Club’s Flyer on Face to Face Games times and locations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Face to Face Games times and location details to this flyer section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endParaRPr lang="en-AU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01043"/>
                  </a:ext>
                </a:extLst>
              </a:tr>
              <a:tr h="1483697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Link to Club Online Games Site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Link to Club Online Games times and locations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Information Sheet / Flyer on Club Online Games program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Online Games/Events times and location details to this flyer section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AU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42148"/>
                  </a:ext>
                </a:extLst>
              </a:tr>
              <a:tr h="9885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Hybrid</a:t>
                      </a:r>
                    </a:p>
                    <a:p>
                      <a:pPr algn="ctr"/>
                      <a:endParaRPr lang="en-AU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lang="en-AU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84131"/>
                  </a:ext>
                </a:extLst>
              </a:tr>
            </a:tbl>
          </a:graphicData>
        </a:graphic>
      </p:graphicFrame>
      <p:pic>
        <p:nvPicPr>
          <p:cNvPr id="5" name="Picture 4" descr="A black and red logo&#10;&#10;Description automatically generated">
            <a:extLst>
              <a:ext uri="{FF2B5EF4-FFF2-40B4-BE49-F238E27FC236}">
                <a16:creationId xmlns:a16="http://schemas.microsoft.com/office/drawing/2014/main" id="{EF4074B1-B5EA-FD26-E620-536CCF3ACD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554" y="6167546"/>
            <a:ext cx="932446" cy="519003"/>
          </a:xfrm>
          <a:prstGeom prst="rect">
            <a:avLst/>
          </a:prstGeom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205FCA51-1B64-755A-6B79-4142A0437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94" y="6581775"/>
            <a:ext cx="3385006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©Copyright 2024 Australian Bridge Federation Limited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14CC08-E10A-19F7-D1D2-46A33FFE9134}"/>
              </a:ext>
            </a:extLst>
          </p:cNvPr>
          <p:cNvSpPr txBox="1"/>
          <p:nvPr/>
        </p:nvSpPr>
        <p:spPr>
          <a:xfrm>
            <a:off x="10125074" y="342900"/>
            <a:ext cx="1587355" cy="64633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&lt;Insert Club Logo&gt;</a:t>
            </a:r>
          </a:p>
        </p:txBody>
      </p:sp>
    </p:spTree>
    <p:extLst>
      <p:ext uri="{BB962C8B-B14F-4D97-AF65-F5344CB8AC3E}">
        <p14:creationId xmlns:p14="http://schemas.microsoft.com/office/powerpoint/2010/main" val="2450008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108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Bodoni MT Black</vt:lpstr>
      <vt:lpstr>Calibri</vt:lpstr>
      <vt:lpstr>Shadows Into Light Two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Nicki Walsh</dc:creator>
  <cp:lastModifiedBy>Nicki Walsh</cp:lastModifiedBy>
  <cp:revision>6</cp:revision>
  <dcterms:created xsi:type="dcterms:W3CDTF">2024-04-10T01:32:11Z</dcterms:created>
  <dcterms:modified xsi:type="dcterms:W3CDTF">2024-04-23T05:26:18Z</dcterms:modified>
</cp:coreProperties>
</file>