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8953500" cy="7505700"/>
  <p:notesSz cx="6858000" cy="9144000"/>
  <p:embeddedFontLst>
    <p:embeddedFont>
      <p:font typeface="Garet" panose="020B0604020202020204" charset="0"/>
      <p:regular r:id="rId5"/>
    </p:embeddedFont>
    <p:embeddedFont>
      <p:font typeface="Poppins" panose="00000500000000000000" pitchFamily="2" charset="0"/>
      <p:regular r:id="rId6"/>
      <p:bold r:id="rId7"/>
      <p:italic r:id="rId8"/>
      <p:boldItalic r:id="rId9"/>
    </p:embeddedFont>
    <p:embeddedFont>
      <p:font typeface="Poppins Bold" panose="00000800000000000000" pitchFamily="2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5" d="100"/>
          <a:sy n="85" d="100"/>
        </p:scale>
        <p:origin x="2334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953500" cy="7505700"/>
          </a:xfrm>
          <a:custGeom>
            <a:avLst/>
            <a:gdLst/>
            <a:ahLst/>
            <a:cxnLst/>
            <a:rect l="l" t="t" r="r" b="b"/>
            <a:pathLst>
              <a:path w="8953500" h="7505700">
                <a:moveTo>
                  <a:pt x="0" y="0"/>
                </a:moveTo>
                <a:lnTo>
                  <a:pt x="8953500" y="0"/>
                </a:lnTo>
                <a:lnTo>
                  <a:pt x="8953500" y="7505700"/>
                </a:lnTo>
                <a:lnTo>
                  <a:pt x="0" y="7505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11" r="-12911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1503140" y="779240"/>
            <a:ext cx="5947221" cy="594722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54194" t="-26788" r="-56996" b="-13889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5" name="AutoShape 5"/>
          <p:cNvSpPr/>
          <p:nvPr/>
        </p:nvSpPr>
        <p:spPr>
          <a:xfrm>
            <a:off x="1977064" y="5557393"/>
            <a:ext cx="4999371" cy="0"/>
          </a:xfrm>
          <a:prstGeom prst="line">
            <a:avLst/>
          </a:prstGeom>
          <a:ln w="19050" cap="rnd">
            <a:solidFill>
              <a:srgbClr val="FFFFFF">
                <a:alpha val="33725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1977064" y="4354921"/>
            <a:ext cx="4999371" cy="774922"/>
            <a:chOff x="0" y="0"/>
            <a:chExt cx="4260541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60541" cy="660400"/>
            </a:xfrm>
            <a:custGeom>
              <a:avLst/>
              <a:gdLst/>
              <a:ahLst/>
              <a:cxnLst/>
              <a:rect l="l" t="t" r="r" b="b"/>
              <a:pathLst>
                <a:path w="4260541" h="660400">
                  <a:moveTo>
                    <a:pt x="413608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36081" y="0"/>
                  </a:lnTo>
                  <a:cubicBezTo>
                    <a:pt x="4204661" y="0"/>
                    <a:pt x="4260541" y="55880"/>
                    <a:pt x="4260541" y="124460"/>
                  </a:cubicBezTo>
                  <a:lnTo>
                    <a:pt x="4260541" y="535940"/>
                  </a:lnTo>
                  <a:cubicBezTo>
                    <a:pt x="4260541" y="604520"/>
                    <a:pt x="4204661" y="660400"/>
                    <a:pt x="4136081" y="660400"/>
                  </a:cubicBezTo>
                  <a:close/>
                </a:path>
              </a:pathLst>
            </a:custGeom>
            <a:solidFill>
              <a:srgbClr val="FFFFFF">
                <a:alpha val="20784"/>
              </a:srgbClr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" name="Freeform 8"/>
          <p:cNvSpPr/>
          <p:nvPr/>
        </p:nvSpPr>
        <p:spPr>
          <a:xfrm>
            <a:off x="6106800" y="1037231"/>
            <a:ext cx="1003855" cy="820651"/>
          </a:xfrm>
          <a:custGeom>
            <a:avLst/>
            <a:gdLst/>
            <a:ahLst/>
            <a:cxnLst/>
            <a:rect l="l" t="t" r="r" b="b"/>
            <a:pathLst>
              <a:path w="1003855" h="820651">
                <a:moveTo>
                  <a:pt x="0" y="0"/>
                </a:moveTo>
                <a:lnTo>
                  <a:pt x="1003855" y="0"/>
                </a:lnTo>
                <a:lnTo>
                  <a:pt x="1003855" y="820651"/>
                </a:lnTo>
                <a:lnTo>
                  <a:pt x="0" y="820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2650834" y="4514334"/>
            <a:ext cx="3384935" cy="398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  <a:spcBef>
                <a:spcPct val="0"/>
              </a:spcBef>
            </a:pPr>
            <a:r>
              <a:rPr lang="en-US" sz="2293">
                <a:solidFill>
                  <a:srgbClr val="E6E6E6"/>
                </a:solidFill>
                <a:latin typeface="Poppins"/>
                <a:ea typeface="Poppins"/>
                <a:cs typeface="Poppins"/>
                <a:sym typeface="Poppins"/>
              </a:rPr>
              <a:t>Insert Club Name Here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98626" y="2971097"/>
            <a:ext cx="4956247" cy="1206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2293">
                <a:solidFill>
                  <a:srgbClr val="B8B8B8"/>
                </a:solidFill>
                <a:latin typeface="Garet"/>
                <a:ea typeface="Garet"/>
                <a:cs typeface="Garet"/>
                <a:sym typeface="Garet"/>
              </a:rPr>
              <a:t>Don’t miss out on Masterpoints! Renew Your Bridge Club Membership Today!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77064" y="1495181"/>
            <a:ext cx="5133590" cy="134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5"/>
              </a:lnSpc>
            </a:pPr>
            <a:r>
              <a:rPr lang="en-US" sz="4830">
                <a:solidFill>
                  <a:srgbClr val="E6E6E6"/>
                </a:solidFill>
                <a:latin typeface="Garet"/>
                <a:ea typeface="Garet"/>
                <a:cs typeface="Garet"/>
                <a:sym typeface="Garet"/>
              </a:rPr>
              <a:t>Renew Your Membership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50834" y="5874254"/>
            <a:ext cx="3651832" cy="39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0"/>
              </a:lnSpc>
              <a:spcBef>
                <a:spcPct val="0"/>
              </a:spcBef>
            </a:pPr>
            <a:r>
              <a:rPr lang="en-US" sz="2293">
                <a:solidFill>
                  <a:srgbClr val="B8B8B8"/>
                </a:solidFill>
                <a:latin typeface="Garet"/>
                <a:ea typeface="Garet"/>
                <a:cs typeface="Garet"/>
                <a:sym typeface="Garet"/>
              </a:rPr>
              <a:t>RENEW NOW</a:t>
            </a:r>
          </a:p>
        </p:txBody>
      </p:sp>
      <p:sp>
        <p:nvSpPr>
          <p:cNvPr id="13" name="Freeform 13"/>
          <p:cNvSpPr/>
          <p:nvPr/>
        </p:nvSpPr>
        <p:spPr>
          <a:xfrm>
            <a:off x="7931977" y="6755130"/>
            <a:ext cx="721074" cy="540806"/>
          </a:xfrm>
          <a:custGeom>
            <a:avLst/>
            <a:gdLst/>
            <a:ahLst/>
            <a:cxnLst/>
            <a:rect l="l" t="t" r="r" b="b"/>
            <a:pathLst>
              <a:path w="721074" h="540806">
                <a:moveTo>
                  <a:pt x="0" y="0"/>
                </a:moveTo>
                <a:lnTo>
                  <a:pt x="721074" y="0"/>
                </a:lnTo>
                <a:lnTo>
                  <a:pt x="721074" y="540806"/>
                </a:lnTo>
                <a:lnTo>
                  <a:pt x="0" y="5408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953500" cy="7505700"/>
          </a:xfrm>
          <a:custGeom>
            <a:avLst/>
            <a:gdLst/>
            <a:ahLst/>
            <a:cxnLst/>
            <a:rect l="l" t="t" r="r" b="b"/>
            <a:pathLst>
              <a:path w="8953500" h="7505700">
                <a:moveTo>
                  <a:pt x="0" y="0"/>
                </a:moveTo>
                <a:lnTo>
                  <a:pt x="8953500" y="0"/>
                </a:lnTo>
                <a:lnTo>
                  <a:pt x="8953500" y="7505700"/>
                </a:lnTo>
                <a:lnTo>
                  <a:pt x="0" y="7505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11" r="-12911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1503140" y="667371"/>
            <a:ext cx="5947221" cy="5059560"/>
            <a:chOff x="0" y="0"/>
            <a:chExt cx="6350000" cy="54022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03493"/>
            </a:xfrm>
            <a:custGeom>
              <a:avLst/>
              <a:gdLst/>
              <a:ahLst/>
              <a:cxnLst/>
              <a:rect l="l" t="t" r="r" b="b"/>
              <a:pathLst>
                <a:path w="6350000" h="5403493">
                  <a:moveTo>
                    <a:pt x="0" y="5066204"/>
                  </a:moveTo>
                  <a:lnTo>
                    <a:pt x="0" y="336018"/>
                  </a:lnTo>
                  <a:cubicBezTo>
                    <a:pt x="0" y="150182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50182"/>
                    <a:pt x="6350000" y="336018"/>
                  </a:cubicBezTo>
                  <a:lnTo>
                    <a:pt x="6350000" y="5067284"/>
                  </a:lnTo>
                  <a:cubicBezTo>
                    <a:pt x="6350000" y="5253121"/>
                    <a:pt x="6173470" y="5403493"/>
                    <a:pt x="5955030" y="5403493"/>
                  </a:cubicBezTo>
                  <a:lnTo>
                    <a:pt x="394970" y="5403493"/>
                  </a:lnTo>
                  <a:cubicBezTo>
                    <a:pt x="176530" y="5402223"/>
                    <a:pt x="0" y="5252041"/>
                    <a:pt x="0" y="5066204"/>
                  </a:cubicBezTo>
                  <a:close/>
                </a:path>
              </a:pathLst>
            </a:custGeom>
            <a:blipFill>
              <a:blip r:embed="rId3"/>
              <a:stretch>
                <a:fillRect l="-38645" t="-26788" r="-41030" b="-13889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77064" y="4395547"/>
            <a:ext cx="4999371" cy="774922"/>
            <a:chOff x="0" y="0"/>
            <a:chExt cx="4260541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60541" cy="660400"/>
            </a:xfrm>
            <a:custGeom>
              <a:avLst/>
              <a:gdLst/>
              <a:ahLst/>
              <a:cxnLst/>
              <a:rect l="l" t="t" r="r" b="b"/>
              <a:pathLst>
                <a:path w="4260541" h="660400">
                  <a:moveTo>
                    <a:pt x="413608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36081" y="0"/>
                  </a:lnTo>
                  <a:cubicBezTo>
                    <a:pt x="4204661" y="0"/>
                    <a:pt x="4260541" y="55880"/>
                    <a:pt x="4260541" y="124460"/>
                  </a:cubicBezTo>
                  <a:lnTo>
                    <a:pt x="4260541" y="535940"/>
                  </a:lnTo>
                  <a:cubicBezTo>
                    <a:pt x="4260541" y="604520"/>
                    <a:pt x="4204661" y="660400"/>
                    <a:pt x="4136081" y="660400"/>
                  </a:cubicBezTo>
                  <a:close/>
                </a:path>
              </a:pathLst>
            </a:custGeom>
            <a:solidFill>
              <a:srgbClr val="FFFFFF">
                <a:alpha val="20784"/>
              </a:srgbClr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7" name="Freeform 7"/>
          <p:cNvSpPr/>
          <p:nvPr/>
        </p:nvSpPr>
        <p:spPr>
          <a:xfrm>
            <a:off x="6106800" y="1037231"/>
            <a:ext cx="1003855" cy="820651"/>
          </a:xfrm>
          <a:custGeom>
            <a:avLst/>
            <a:gdLst/>
            <a:ahLst/>
            <a:cxnLst/>
            <a:rect l="l" t="t" r="r" b="b"/>
            <a:pathLst>
              <a:path w="1003855" h="820651">
                <a:moveTo>
                  <a:pt x="0" y="0"/>
                </a:moveTo>
                <a:lnTo>
                  <a:pt x="1003855" y="0"/>
                </a:lnTo>
                <a:lnTo>
                  <a:pt x="1003855" y="820651"/>
                </a:lnTo>
                <a:lnTo>
                  <a:pt x="0" y="820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8055575" y="285272"/>
            <a:ext cx="620398" cy="465298"/>
          </a:xfrm>
          <a:custGeom>
            <a:avLst/>
            <a:gdLst/>
            <a:ahLst/>
            <a:cxnLst/>
            <a:rect l="l" t="t" r="r" b="b"/>
            <a:pathLst>
              <a:path w="620398" h="465298">
                <a:moveTo>
                  <a:pt x="0" y="0"/>
                </a:moveTo>
                <a:lnTo>
                  <a:pt x="620398" y="0"/>
                </a:lnTo>
                <a:lnTo>
                  <a:pt x="620398" y="465298"/>
                </a:lnTo>
                <a:lnTo>
                  <a:pt x="0" y="4652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9" name="Group 9"/>
          <p:cNvGrpSpPr/>
          <p:nvPr/>
        </p:nvGrpSpPr>
        <p:grpSpPr>
          <a:xfrm>
            <a:off x="-76148" y="6353150"/>
            <a:ext cx="9098037" cy="1922063"/>
            <a:chOff x="0" y="0"/>
            <a:chExt cx="3284119" cy="6938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4119" cy="693807"/>
            </a:xfrm>
            <a:custGeom>
              <a:avLst/>
              <a:gdLst/>
              <a:ahLst/>
              <a:cxnLst/>
              <a:rect l="l" t="t" r="r" b="b"/>
              <a:pathLst>
                <a:path w="3284119" h="693807">
                  <a:moveTo>
                    <a:pt x="0" y="0"/>
                  </a:moveTo>
                  <a:lnTo>
                    <a:pt x="3284119" y="0"/>
                  </a:lnTo>
                  <a:lnTo>
                    <a:pt x="3284119" y="693807"/>
                  </a:lnTo>
                  <a:lnTo>
                    <a:pt x="0" y="693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84119" cy="731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2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784283" y="4485110"/>
            <a:ext cx="3384935" cy="51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0"/>
              </a:lnSpc>
              <a:spcBef>
                <a:spcPct val="0"/>
              </a:spcBef>
            </a:pPr>
            <a:r>
              <a:rPr lang="en-US" sz="2793">
                <a:solidFill>
                  <a:srgbClr val="E6E6E6"/>
                </a:solidFill>
                <a:latin typeface="Poppins"/>
                <a:ea typeface="Poppins"/>
                <a:cs typeface="Poppins"/>
                <a:sym typeface="Poppins"/>
              </a:rPr>
              <a:t>RENEW NOW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98626" y="2859229"/>
            <a:ext cx="4956247" cy="1206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2293">
                <a:solidFill>
                  <a:srgbClr val="B8B8B8"/>
                </a:solidFill>
                <a:latin typeface="Garet"/>
                <a:ea typeface="Garet"/>
                <a:cs typeface="Garet"/>
                <a:sym typeface="Garet"/>
              </a:rPr>
              <a:t>Don’t miss out on Masterpoints! Renew Your Bridge Club Membership Today!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77064" y="1383313"/>
            <a:ext cx="5133590" cy="134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5"/>
              </a:lnSpc>
            </a:pPr>
            <a:r>
              <a:rPr lang="en-US" sz="4830">
                <a:solidFill>
                  <a:srgbClr val="E6E6E6"/>
                </a:solidFill>
                <a:latin typeface="Garet"/>
                <a:ea typeface="Garet"/>
                <a:cs typeface="Garet"/>
                <a:sym typeface="Garet"/>
              </a:rPr>
              <a:t>Renew Your Membership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52152" y="6529305"/>
            <a:ext cx="4956247" cy="38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0"/>
              </a:lnSpc>
            </a:pPr>
            <a:r>
              <a:rPr lang="en-US" sz="209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Insert Your Bridge Club Name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52152" y="6988262"/>
            <a:ext cx="4956247" cy="32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0"/>
              </a:lnSpc>
            </a:pPr>
            <a:r>
              <a:rPr lang="en-US" sz="17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Insert Your Bridge Club Contact Details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953500" cy="7505700"/>
          </a:xfrm>
          <a:custGeom>
            <a:avLst/>
            <a:gdLst/>
            <a:ahLst/>
            <a:cxnLst/>
            <a:rect l="l" t="t" r="r" b="b"/>
            <a:pathLst>
              <a:path w="8953500" h="7505700">
                <a:moveTo>
                  <a:pt x="0" y="0"/>
                </a:moveTo>
                <a:lnTo>
                  <a:pt x="8953500" y="0"/>
                </a:lnTo>
                <a:lnTo>
                  <a:pt x="8953500" y="7505700"/>
                </a:lnTo>
                <a:lnTo>
                  <a:pt x="0" y="7505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11" r="-12911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1503140" y="667371"/>
            <a:ext cx="5947221" cy="5059560"/>
            <a:chOff x="0" y="0"/>
            <a:chExt cx="6350000" cy="54022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03493"/>
            </a:xfrm>
            <a:custGeom>
              <a:avLst/>
              <a:gdLst/>
              <a:ahLst/>
              <a:cxnLst/>
              <a:rect l="l" t="t" r="r" b="b"/>
              <a:pathLst>
                <a:path w="6350000" h="5403493">
                  <a:moveTo>
                    <a:pt x="0" y="5066204"/>
                  </a:moveTo>
                  <a:lnTo>
                    <a:pt x="0" y="336018"/>
                  </a:lnTo>
                  <a:cubicBezTo>
                    <a:pt x="0" y="150182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50182"/>
                    <a:pt x="6350000" y="336018"/>
                  </a:cubicBezTo>
                  <a:lnTo>
                    <a:pt x="6350000" y="5067284"/>
                  </a:lnTo>
                  <a:cubicBezTo>
                    <a:pt x="6350000" y="5253121"/>
                    <a:pt x="6173470" y="5403493"/>
                    <a:pt x="5955030" y="5403493"/>
                  </a:cubicBezTo>
                  <a:lnTo>
                    <a:pt x="394970" y="5403493"/>
                  </a:lnTo>
                  <a:cubicBezTo>
                    <a:pt x="176530" y="5402223"/>
                    <a:pt x="0" y="5252041"/>
                    <a:pt x="0" y="5066204"/>
                  </a:cubicBezTo>
                  <a:close/>
                </a:path>
              </a:pathLst>
            </a:custGeom>
            <a:blipFill>
              <a:blip r:embed="rId3"/>
              <a:stretch>
                <a:fillRect l="-38645" t="-26788" r="-41030" b="-13889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77064" y="4395547"/>
            <a:ext cx="4999371" cy="774922"/>
            <a:chOff x="0" y="0"/>
            <a:chExt cx="4260541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60541" cy="660400"/>
            </a:xfrm>
            <a:custGeom>
              <a:avLst/>
              <a:gdLst/>
              <a:ahLst/>
              <a:cxnLst/>
              <a:rect l="l" t="t" r="r" b="b"/>
              <a:pathLst>
                <a:path w="4260541" h="660400">
                  <a:moveTo>
                    <a:pt x="413608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36081" y="0"/>
                  </a:lnTo>
                  <a:cubicBezTo>
                    <a:pt x="4204661" y="0"/>
                    <a:pt x="4260541" y="55880"/>
                    <a:pt x="4260541" y="124460"/>
                  </a:cubicBezTo>
                  <a:lnTo>
                    <a:pt x="4260541" y="535940"/>
                  </a:lnTo>
                  <a:cubicBezTo>
                    <a:pt x="4260541" y="604520"/>
                    <a:pt x="4204661" y="660400"/>
                    <a:pt x="4136081" y="660400"/>
                  </a:cubicBezTo>
                  <a:close/>
                </a:path>
              </a:pathLst>
            </a:custGeom>
            <a:solidFill>
              <a:srgbClr val="FFFFFF">
                <a:alpha val="20784"/>
              </a:srgbClr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7" name="Freeform 7"/>
          <p:cNvSpPr/>
          <p:nvPr/>
        </p:nvSpPr>
        <p:spPr>
          <a:xfrm>
            <a:off x="6106800" y="1037231"/>
            <a:ext cx="1003855" cy="820651"/>
          </a:xfrm>
          <a:custGeom>
            <a:avLst/>
            <a:gdLst/>
            <a:ahLst/>
            <a:cxnLst/>
            <a:rect l="l" t="t" r="r" b="b"/>
            <a:pathLst>
              <a:path w="1003855" h="820651">
                <a:moveTo>
                  <a:pt x="0" y="0"/>
                </a:moveTo>
                <a:lnTo>
                  <a:pt x="1003855" y="0"/>
                </a:lnTo>
                <a:lnTo>
                  <a:pt x="1003855" y="820651"/>
                </a:lnTo>
                <a:lnTo>
                  <a:pt x="0" y="820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8055575" y="285272"/>
            <a:ext cx="620398" cy="465298"/>
          </a:xfrm>
          <a:custGeom>
            <a:avLst/>
            <a:gdLst/>
            <a:ahLst/>
            <a:cxnLst/>
            <a:rect l="l" t="t" r="r" b="b"/>
            <a:pathLst>
              <a:path w="620398" h="465298">
                <a:moveTo>
                  <a:pt x="0" y="0"/>
                </a:moveTo>
                <a:lnTo>
                  <a:pt x="620398" y="0"/>
                </a:lnTo>
                <a:lnTo>
                  <a:pt x="620398" y="465298"/>
                </a:lnTo>
                <a:lnTo>
                  <a:pt x="0" y="4652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9" name="Group 9"/>
          <p:cNvGrpSpPr/>
          <p:nvPr/>
        </p:nvGrpSpPr>
        <p:grpSpPr>
          <a:xfrm>
            <a:off x="-76148" y="6353150"/>
            <a:ext cx="9098037" cy="1922063"/>
            <a:chOff x="0" y="0"/>
            <a:chExt cx="3284119" cy="6938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4119" cy="693807"/>
            </a:xfrm>
            <a:custGeom>
              <a:avLst/>
              <a:gdLst/>
              <a:ahLst/>
              <a:cxnLst/>
              <a:rect l="l" t="t" r="r" b="b"/>
              <a:pathLst>
                <a:path w="3284119" h="693807">
                  <a:moveTo>
                    <a:pt x="0" y="0"/>
                  </a:moveTo>
                  <a:lnTo>
                    <a:pt x="3284119" y="0"/>
                  </a:lnTo>
                  <a:lnTo>
                    <a:pt x="3284119" y="693807"/>
                  </a:lnTo>
                  <a:lnTo>
                    <a:pt x="0" y="693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84119" cy="731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2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650834" y="4526385"/>
            <a:ext cx="3384935" cy="51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0"/>
              </a:lnSpc>
              <a:spcBef>
                <a:spcPct val="0"/>
              </a:spcBef>
            </a:pPr>
            <a:r>
              <a:rPr lang="en-US" sz="2793">
                <a:solidFill>
                  <a:srgbClr val="E6E6E6"/>
                </a:solidFill>
                <a:latin typeface="Poppins"/>
                <a:ea typeface="Poppins"/>
                <a:cs typeface="Poppins"/>
                <a:sym typeface="Poppins"/>
              </a:rPr>
              <a:t>RENEW NOW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98626" y="2859229"/>
            <a:ext cx="4956247" cy="1206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2293">
                <a:solidFill>
                  <a:srgbClr val="B8B8B8"/>
                </a:solidFill>
                <a:latin typeface="Garet"/>
                <a:ea typeface="Garet"/>
                <a:cs typeface="Garet"/>
                <a:sym typeface="Garet"/>
              </a:rPr>
              <a:t>Don’t miss out on Masterpoints! Renew Your Bridge Club Membership Today!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77064" y="1383313"/>
            <a:ext cx="5133590" cy="134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5"/>
              </a:lnSpc>
            </a:pPr>
            <a:r>
              <a:rPr lang="en-US" sz="4830">
                <a:solidFill>
                  <a:srgbClr val="E6E6E6"/>
                </a:solidFill>
                <a:latin typeface="Garet"/>
                <a:ea typeface="Garet"/>
                <a:cs typeface="Garet"/>
                <a:sym typeface="Garet"/>
              </a:rPr>
              <a:t>Renew Your Membership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03852" y="6529305"/>
            <a:ext cx="4956247" cy="38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0"/>
              </a:lnSpc>
            </a:pPr>
            <a:r>
              <a:rPr lang="en-US" sz="209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Insert Your Bridge Club Name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03852" y="6988262"/>
            <a:ext cx="4956247" cy="32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0"/>
              </a:lnSpc>
            </a:pPr>
            <a:r>
              <a:rPr lang="en-US" sz="17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Insert Your Bridge Club Contact Details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C92C0E-B5E0-C876-5FA9-156DB57EB1B6}"/>
              </a:ext>
            </a:extLst>
          </p:cNvPr>
          <p:cNvSpPr/>
          <p:nvPr/>
        </p:nvSpPr>
        <p:spPr>
          <a:xfrm>
            <a:off x="1485463" y="6557363"/>
            <a:ext cx="1165371" cy="962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Insert Logo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</Words>
  <Application>Microsoft Office PowerPoint</Application>
  <PresentationFormat>Custom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Poppins Bold</vt:lpstr>
      <vt:lpstr>Arial</vt:lpstr>
      <vt:lpstr>Poppins</vt:lpstr>
      <vt:lpstr>Calibri</vt:lpstr>
      <vt:lpstr>Garet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Renew Membership - ABF Facebook Social Media Tiles</dc:title>
  <cp:lastModifiedBy>Nicki Walsh</cp:lastModifiedBy>
  <cp:revision>2</cp:revision>
  <dcterms:created xsi:type="dcterms:W3CDTF">2006-08-16T00:00:00Z</dcterms:created>
  <dcterms:modified xsi:type="dcterms:W3CDTF">2025-02-11T02:42:18Z</dcterms:modified>
  <dc:identifier>DAGewX_5Zjk</dc:identifier>
</cp:coreProperties>
</file>