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5113000" cy="21374100"/>
  <p:notesSz cx="6858000" cy="9144000"/>
  <p:embeddedFontLst>
    <p:embeddedFont>
      <p:font typeface="Ovo" charset="1" panose="02020502070400060406"/>
      <p:regular r:id="rId7"/>
    </p:embeddedFont>
    <p:embeddedFont>
      <p:font typeface="Roboto" charset="1" panose="0200000000000000000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613462"/>
            <a:ext cx="15665181" cy="2157076"/>
            <a:chOff x="0" y="0"/>
            <a:chExt cx="2807024" cy="3865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807024" cy="386524"/>
            </a:xfrm>
            <a:custGeom>
              <a:avLst/>
              <a:gdLst/>
              <a:ahLst/>
              <a:cxnLst/>
              <a:rect r="r" b="b" t="t" l="l"/>
              <a:pathLst>
                <a:path h="386524" w="2807024">
                  <a:moveTo>
                    <a:pt x="0" y="0"/>
                  </a:moveTo>
                  <a:lnTo>
                    <a:pt x="2807024" y="0"/>
                  </a:lnTo>
                  <a:lnTo>
                    <a:pt x="2807024" y="386524"/>
                  </a:lnTo>
                  <a:lnTo>
                    <a:pt x="0" y="38652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2807024" cy="4436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248535" y="10022529"/>
            <a:ext cx="13440701" cy="1375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335"/>
              </a:lnSpc>
            </a:pPr>
            <a:r>
              <a:rPr lang="en-US" sz="459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M</a:t>
            </a:r>
            <a:r>
              <a:rPr lang="en-US" sz="459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ore than just a game, Bridge enhances your logical thinking, memory, and social skills. 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0" y="-66675"/>
            <a:ext cx="15392591" cy="2046749"/>
            <a:chOff x="0" y="0"/>
            <a:chExt cx="2758179" cy="36675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0" y="20480330"/>
            <a:ext cx="15392591" cy="2046749"/>
            <a:chOff x="0" y="0"/>
            <a:chExt cx="2758179" cy="36675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6504063" y="2075092"/>
            <a:ext cx="1893649" cy="1420237"/>
          </a:xfrm>
          <a:custGeom>
            <a:avLst/>
            <a:gdLst/>
            <a:ahLst/>
            <a:cxnLst/>
            <a:rect r="r" b="b" t="t" l="l"/>
            <a:pathLst>
              <a:path h="1420237" w="1893649">
                <a:moveTo>
                  <a:pt x="0" y="0"/>
                </a:moveTo>
                <a:lnTo>
                  <a:pt x="1893649" y="0"/>
                </a:lnTo>
                <a:lnTo>
                  <a:pt x="1893649" y="1420236"/>
                </a:lnTo>
                <a:lnTo>
                  <a:pt x="0" y="14202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845504" y="6482283"/>
            <a:ext cx="13701583" cy="847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859"/>
              </a:lnSpc>
            </a:pPr>
            <a:r>
              <a:rPr lang="en-US" sz="48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Company, A Cuppa, Conversation &amp; Competition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01070" y="14535328"/>
            <a:ext cx="14447674" cy="1393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>
                <a:solidFill>
                  <a:srgbClr val="000000"/>
                </a:solidFill>
                <a:latin typeface="Ovo"/>
                <a:ea typeface="Ovo"/>
                <a:cs typeface="Ovo"/>
                <a:sym typeface="Ovo"/>
              </a:rPr>
              <a:t>TO REGISTER OR FIND OUT MORE INFORMATION PLEASE CONTACT: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959219" y="5438373"/>
            <a:ext cx="11411943" cy="9279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030"/>
              </a:lnSpc>
            </a:pPr>
            <a:r>
              <a:rPr lang="en-US" sz="6759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Join Us For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75090" y="3752272"/>
            <a:ext cx="14299635" cy="15527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709"/>
              </a:lnSpc>
            </a:pPr>
            <a:r>
              <a:rPr lang="en-US" sz="11258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80504" y="101987"/>
            <a:ext cx="13956859" cy="160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80504" y="12046763"/>
            <a:ext cx="13956859" cy="2317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159"/>
              </a:lnSpc>
            </a:pPr>
            <a:r>
              <a:rPr lang="en-US" sz="43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  <a:r>
              <a:rPr lang="en-US" sz="43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 </a:t>
            </a:r>
          </a:p>
          <a:p>
            <a:pPr algn="ctr" marL="0" indent="0" lvl="0">
              <a:lnSpc>
                <a:spcPts val="6159"/>
              </a:lnSpc>
            </a:pPr>
            <a:r>
              <a:rPr lang="en-US" sz="43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No experience needed-Everyone is Welcome!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6785919" y="7586266"/>
            <a:ext cx="1477977" cy="1489145"/>
          </a:xfrm>
          <a:custGeom>
            <a:avLst/>
            <a:gdLst/>
            <a:ahLst/>
            <a:cxnLst/>
            <a:rect r="r" b="b" t="t" l="l"/>
            <a:pathLst>
              <a:path h="1489145" w="1477977">
                <a:moveTo>
                  <a:pt x="0" y="0"/>
                </a:moveTo>
                <a:lnTo>
                  <a:pt x="1477977" y="0"/>
                </a:lnTo>
                <a:lnTo>
                  <a:pt x="1477977" y="1489145"/>
                </a:lnTo>
                <a:lnTo>
                  <a:pt x="0" y="14891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20" id="20"/>
          <p:cNvSpPr/>
          <p:nvPr/>
        </p:nvSpPr>
        <p:spPr>
          <a:xfrm rot="1082">
            <a:off x="0" y="17619231"/>
            <a:ext cx="15120001" cy="0"/>
          </a:xfrm>
          <a:prstGeom prst="line">
            <a:avLst/>
          </a:prstGeom>
          <a:ln cap="rnd" w="9525">
            <a:solidFill>
              <a:srgbClr val="A4A4A4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-5400000">
            <a:off x="1180609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-5400000">
            <a:off x="2702514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-5400000">
            <a:off x="4188420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-5400000">
            <a:off x="5671663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-5400000">
            <a:off x="7193568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-5400000">
            <a:off x="8659663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rot="-5400000">
            <a:off x="10168818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 rot="-5400000">
            <a:off x="11633573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9" id="29"/>
          <p:cNvSpPr/>
          <p:nvPr/>
        </p:nvSpPr>
        <p:spPr>
          <a:xfrm rot="-5400000">
            <a:off x="-294812" y="19495663"/>
            <a:ext cx="3767150" cy="0"/>
          </a:xfrm>
          <a:prstGeom prst="line">
            <a:avLst/>
          </a:prstGeom>
          <a:ln cap="rnd" w="9525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TextBox 30" id="30"/>
          <p:cNvSpPr txBox="true"/>
          <p:nvPr/>
        </p:nvSpPr>
        <p:spPr>
          <a:xfrm rot="0">
            <a:off x="349402" y="16205378"/>
            <a:ext cx="7223837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00"/>
              </a:lnSpc>
              <a:spcBef>
                <a:spcPct val="0"/>
              </a:spcBef>
            </a:pPr>
            <a:r>
              <a:rPr lang="en-US" sz="40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CALL: 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7744627" y="16205378"/>
            <a:ext cx="7223837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00"/>
              </a:lnSpc>
              <a:spcBef>
                <a:spcPct val="0"/>
              </a:spcBef>
            </a:pPr>
            <a:r>
              <a:rPr lang="en-US" sz="40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EMAIL: </a:t>
            </a:r>
          </a:p>
        </p:txBody>
      </p:sp>
      <p:sp>
        <p:nvSpPr>
          <p:cNvPr name="TextBox 32" id="32"/>
          <p:cNvSpPr txBox="true"/>
          <p:nvPr/>
        </p:nvSpPr>
        <p:spPr>
          <a:xfrm rot="-5400000">
            <a:off x="-1111954" y="19160356"/>
            <a:ext cx="3594377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[enter club name]</a:t>
            </a:r>
          </a:p>
        </p:txBody>
      </p:sp>
      <p:sp>
        <p:nvSpPr>
          <p:cNvPr name="TextBox 33" id="33"/>
          <p:cNvSpPr txBox="true"/>
          <p:nvPr/>
        </p:nvSpPr>
        <p:spPr>
          <a:xfrm rot="-5400000">
            <a:off x="-174540" y="19162738"/>
            <a:ext cx="2865714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0416 290 867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1819587" y="17616850"/>
            <a:ext cx="1013772" cy="3594377"/>
            <a:chOff x="0" y="0"/>
            <a:chExt cx="1351697" cy="4792503"/>
          </a:xfrm>
        </p:grpSpPr>
        <p:sp>
          <p:nvSpPr>
            <p:cNvPr name="TextBox 35" id="35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36" id="36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37" id="37"/>
          <p:cNvGrpSpPr/>
          <p:nvPr/>
        </p:nvGrpSpPr>
        <p:grpSpPr>
          <a:xfrm rot="0">
            <a:off x="7744627" y="17616850"/>
            <a:ext cx="1013772" cy="3594377"/>
            <a:chOff x="0" y="0"/>
            <a:chExt cx="1351697" cy="4792503"/>
          </a:xfrm>
        </p:grpSpPr>
        <p:sp>
          <p:nvSpPr>
            <p:cNvPr name="TextBox 38" id="38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39" id="39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40" id="40"/>
          <p:cNvGrpSpPr/>
          <p:nvPr/>
        </p:nvGrpSpPr>
        <p:grpSpPr>
          <a:xfrm rot="0">
            <a:off x="13798136" y="17616850"/>
            <a:ext cx="1013772" cy="3594377"/>
            <a:chOff x="0" y="0"/>
            <a:chExt cx="1351697" cy="4792503"/>
          </a:xfrm>
        </p:grpSpPr>
        <p:sp>
          <p:nvSpPr>
            <p:cNvPr name="TextBox 41" id="41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42" id="42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43" id="43"/>
          <p:cNvGrpSpPr/>
          <p:nvPr/>
        </p:nvGrpSpPr>
        <p:grpSpPr>
          <a:xfrm rot="0">
            <a:off x="12209556" y="17616850"/>
            <a:ext cx="1013772" cy="3594377"/>
            <a:chOff x="0" y="0"/>
            <a:chExt cx="1351697" cy="4792503"/>
          </a:xfrm>
        </p:grpSpPr>
        <p:sp>
          <p:nvSpPr>
            <p:cNvPr name="TextBox 44" id="44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45" id="45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46" id="46"/>
          <p:cNvGrpSpPr/>
          <p:nvPr/>
        </p:nvGrpSpPr>
        <p:grpSpPr>
          <a:xfrm rot="0">
            <a:off x="10700400" y="17616850"/>
            <a:ext cx="1013772" cy="3594377"/>
            <a:chOff x="0" y="0"/>
            <a:chExt cx="1351697" cy="4792503"/>
          </a:xfrm>
        </p:grpSpPr>
        <p:sp>
          <p:nvSpPr>
            <p:cNvPr name="TextBox 47" id="47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48" id="48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49" id="49"/>
          <p:cNvGrpSpPr/>
          <p:nvPr/>
        </p:nvGrpSpPr>
        <p:grpSpPr>
          <a:xfrm rot="0">
            <a:off x="9234305" y="17616850"/>
            <a:ext cx="1013772" cy="3594377"/>
            <a:chOff x="0" y="0"/>
            <a:chExt cx="1351697" cy="4792503"/>
          </a:xfrm>
        </p:grpSpPr>
        <p:sp>
          <p:nvSpPr>
            <p:cNvPr name="TextBox 50" id="50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51" id="51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52" id="52"/>
          <p:cNvGrpSpPr/>
          <p:nvPr/>
        </p:nvGrpSpPr>
        <p:grpSpPr>
          <a:xfrm rot="0">
            <a:off x="3253229" y="17616850"/>
            <a:ext cx="1013772" cy="3594377"/>
            <a:chOff x="0" y="0"/>
            <a:chExt cx="1351697" cy="4792503"/>
          </a:xfrm>
        </p:grpSpPr>
        <p:sp>
          <p:nvSpPr>
            <p:cNvPr name="TextBox 53" id="53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54" id="54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55" id="55"/>
          <p:cNvGrpSpPr/>
          <p:nvPr/>
        </p:nvGrpSpPr>
        <p:grpSpPr>
          <a:xfrm rot="0">
            <a:off x="6279033" y="17669238"/>
            <a:ext cx="1013772" cy="3594377"/>
            <a:chOff x="0" y="0"/>
            <a:chExt cx="1351697" cy="4792503"/>
          </a:xfrm>
        </p:grpSpPr>
        <p:sp>
          <p:nvSpPr>
            <p:cNvPr name="TextBox 56" id="56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57" id="57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  <p:grpSp>
        <p:nvGrpSpPr>
          <p:cNvPr name="Group 58" id="58"/>
          <p:cNvGrpSpPr/>
          <p:nvPr/>
        </p:nvGrpSpPr>
        <p:grpSpPr>
          <a:xfrm rot="0">
            <a:off x="4720085" y="17681623"/>
            <a:ext cx="1013772" cy="3594377"/>
            <a:chOff x="0" y="0"/>
            <a:chExt cx="1351697" cy="4792503"/>
          </a:xfrm>
        </p:grpSpPr>
        <p:sp>
          <p:nvSpPr>
            <p:cNvPr name="TextBox 59" id="59"/>
            <p:cNvSpPr txBox="true"/>
            <p:nvPr/>
          </p:nvSpPr>
          <p:spPr>
            <a:xfrm rot="-5400000">
              <a:off x="-2135796" y="2069120"/>
              <a:ext cx="479250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[enter club name]</a:t>
              </a:r>
            </a:p>
          </p:txBody>
        </p:sp>
        <p:sp>
          <p:nvSpPr>
            <p:cNvPr name="TextBox 60" id="60"/>
            <p:cNvSpPr txBox="true"/>
            <p:nvPr/>
          </p:nvSpPr>
          <p:spPr>
            <a:xfrm rot="-5400000">
              <a:off x="-885911" y="2072295"/>
              <a:ext cx="3820953" cy="654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60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0416 290 867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DAGvWOCzaM0</dc:identifier>
  <dcterms:modified xsi:type="dcterms:W3CDTF">2011-08-01T06:04:30Z</dcterms:modified>
  <cp:revision>1</cp:revision>
  <dc:title>ABF Learn to Play Bridge Toolkit DIY A4 TEAR OFF Flyer </dc:title>
</cp:coreProperties>
</file>