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5113000" cy="21374100"/>
  <p:notesSz cx="6858000" cy="9144000"/>
  <p:embeddedFontLst>
    <p:embeddedFont>
      <p:font typeface="Fira Sans Bold Bold" charset="1" panose="020B0903050000020004"/>
      <p:regular r:id="rId7"/>
    </p:embeddedFont>
    <p:embeddedFont>
      <p:font typeface="Ovo" charset="1" panose="02020502070400060406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31105" y="17398779"/>
            <a:ext cx="15392591" cy="2295284"/>
            <a:chOff x="0" y="0"/>
            <a:chExt cx="2758179" cy="41128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758179" cy="411289"/>
            </a:xfrm>
            <a:custGeom>
              <a:avLst/>
              <a:gdLst/>
              <a:ahLst/>
              <a:cxnLst/>
              <a:rect r="r" b="b" t="t" l="l"/>
              <a:pathLst>
                <a:path h="411289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411289"/>
                  </a:lnTo>
                  <a:lnTo>
                    <a:pt x="0" y="41128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57150"/>
              <a:ext cx="2758179" cy="46843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888084" y="0"/>
            <a:ext cx="7256375" cy="14067798"/>
            <a:chOff x="0" y="0"/>
            <a:chExt cx="10374785" cy="2011340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0374785" cy="20113402"/>
            </a:xfrm>
            <a:custGeom>
              <a:avLst/>
              <a:gdLst/>
              <a:ahLst/>
              <a:cxnLst/>
              <a:rect r="r" b="b" t="t" l="l"/>
              <a:pathLst>
                <a:path h="20113402" w="10374785">
                  <a:moveTo>
                    <a:pt x="0" y="0"/>
                  </a:moveTo>
                  <a:lnTo>
                    <a:pt x="10374785" y="0"/>
                  </a:lnTo>
                  <a:lnTo>
                    <a:pt x="10374785" y="20113402"/>
                  </a:lnTo>
                  <a:lnTo>
                    <a:pt x="0" y="20113402"/>
                  </a:lnTo>
                  <a:close/>
                </a:path>
              </a:pathLst>
            </a:custGeom>
            <a:blipFill>
              <a:blip r:embed="rId2"/>
              <a:stretch>
                <a:fillRect l="-185101" t="0" r="-5882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272591" y="13019523"/>
            <a:ext cx="15665181" cy="2157076"/>
            <a:chOff x="0" y="0"/>
            <a:chExt cx="2807024" cy="386524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07024" cy="386524"/>
            </a:xfrm>
            <a:custGeom>
              <a:avLst/>
              <a:gdLst/>
              <a:ahLst/>
              <a:cxnLst/>
              <a:rect r="r" b="b" t="t" l="l"/>
              <a:pathLst>
                <a:path h="386524" w="2807024">
                  <a:moveTo>
                    <a:pt x="0" y="0"/>
                  </a:moveTo>
                  <a:lnTo>
                    <a:pt x="2807024" y="0"/>
                  </a:lnTo>
                  <a:lnTo>
                    <a:pt x="2807024" y="386524"/>
                  </a:lnTo>
                  <a:lnTo>
                    <a:pt x="0" y="38652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57150"/>
              <a:ext cx="2807024" cy="4436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67299" y="17562319"/>
            <a:ext cx="14785403" cy="1913605"/>
            <a:chOff x="0" y="0"/>
            <a:chExt cx="19713870" cy="2551473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0" y="0"/>
              <a:ext cx="19713870" cy="2551473"/>
              <a:chOff x="0" y="0"/>
              <a:chExt cx="4413021" cy="571156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4413021" cy="571156"/>
              </a:xfrm>
              <a:custGeom>
                <a:avLst/>
                <a:gdLst/>
                <a:ahLst/>
                <a:cxnLst/>
                <a:rect r="r" b="b" t="t" l="l"/>
                <a:pathLst>
                  <a:path h="571156" w="4413021">
                    <a:moveTo>
                      <a:pt x="0" y="0"/>
                    </a:moveTo>
                    <a:lnTo>
                      <a:pt x="4413021" y="0"/>
                    </a:lnTo>
                    <a:lnTo>
                      <a:pt x="4413021" y="571156"/>
                    </a:lnTo>
                    <a:lnTo>
                      <a:pt x="0" y="57115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name="TextBox 13" id="13"/>
              <p:cNvSpPr txBox="true"/>
              <p:nvPr/>
            </p:nvSpPr>
            <p:spPr>
              <a:xfrm>
                <a:off x="0" y="-28575"/>
                <a:ext cx="4413021" cy="599731"/>
              </a:xfrm>
              <a:prstGeom prst="rect">
                <a:avLst/>
              </a:prstGeom>
            </p:spPr>
            <p:txBody>
              <a:bodyPr anchor="ctr" rtlCol="false" tIns="63878" lIns="63878" bIns="63878" rIns="63878"/>
              <a:lstStyle/>
              <a:p>
                <a:pPr algn="ctr">
                  <a:lnSpc>
                    <a:spcPts val="19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AutoShape 14" id="14"/>
            <p:cNvSpPr/>
            <p:nvPr/>
          </p:nvSpPr>
          <p:spPr>
            <a:xfrm flipV="true">
              <a:off x="9922695" y="258335"/>
              <a:ext cx="0" cy="2151212"/>
            </a:xfrm>
            <a:prstGeom prst="line">
              <a:avLst/>
            </a:prstGeom>
            <a:ln cap="flat" w="64597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TextBox 15" id="15"/>
            <p:cNvSpPr txBox="true"/>
            <p:nvPr/>
          </p:nvSpPr>
          <p:spPr>
            <a:xfrm rot="0">
              <a:off x="11950102" y="123930"/>
              <a:ext cx="4630670" cy="8040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085"/>
                </a:lnSpc>
                <a:spcBef>
                  <a:spcPct val="0"/>
                </a:spcBef>
              </a:pPr>
              <a:r>
                <a:rPr lang="en-US" b="true" sz="3632">
                  <a:solidFill>
                    <a:srgbClr val="000000"/>
                  </a:solidFill>
                  <a:latin typeface="Fira Sans Bold Bold"/>
                  <a:ea typeface="Fira Sans Bold Bold"/>
                  <a:cs typeface="Fira Sans Bold Bold"/>
                  <a:sym typeface="Fira Sans Bold Bold"/>
                </a:rPr>
                <a:t>WHERE</a:t>
              </a: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2289471" y="123930"/>
              <a:ext cx="5748376" cy="8040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085"/>
                </a:lnSpc>
                <a:spcBef>
                  <a:spcPct val="0"/>
                </a:spcBef>
              </a:pPr>
              <a:r>
                <a:rPr lang="en-US" b="true" sz="3632">
                  <a:solidFill>
                    <a:srgbClr val="000000"/>
                  </a:solidFill>
                  <a:latin typeface="Fira Sans Bold Bold"/>
                  <a:ea typeface="Fira Sans Bold Bold"/>
                  <a:cs typeface="Fira Sans Bold Bold"/>
                  <a:sym typeface="Fira Sans Bold Bold"/>
                </a:rPr>
                <a:t>WHEN</a:t>
              </a: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975945" y="13428589"/>
            <a:ext cx="13440701" cy="1375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335"/>
              </a:lnSpc>
            </a:pPr>
            <a:r>
              <a:rPr lang="en-US" sz="459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M</a:t>
            </a:r>
            <a:r>
              <a:rPr lang="en-US" sz="459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ore than just a game, Bridge enhances your logical thinking, memory, and social skills. 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0" y="-66675"/>
            <a:ext cx="15392591" cy="2046749"/>
            <a:chOff x="0" y="0"/>
            <a:chExt cx="2758179" cy="366754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758179" cy="366754"/>
            </a:xfrm>
            <a:custGeom>
              <a:avLst/>
              <a:gdLst/>
              <a:ahLst/>
              <a:cxnLst/>
              <a:rect r="r" b="b" t="t" l="l"/>
              <a:pathLst>
                <a:path h="366754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57150"/>
              <a:ext cx="2758179" cy="4239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0" y="20480330"/>
            <a:ext cx="15392591" cy="2046749"/>
            <a:chOff x="0" y="0"/>
            <a:chExt cx="2758179" cy="36675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758179" cy="366754"/>
            </a:xfrm>
            <a:custGeom>
              <a:avLst/>
              <a:gdLst/>
              <a:ahLst/>
              <a:cxnLst/>
              <a:rect r="r" b="b" t="t" l="l"/>
              <a:pathLst>
                <a:path h="366754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57150"/>
              <a:ext cx="2758179" cy="4239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sp>
        <p:nvSpPr>
          <p:cNvPr name="AutoShape 24" id="24"/>
          <p:cNvSpPr/>
          <p:nvPr/>
        </p:nvSpPr>
        <p:spPr>
          <a:xfrm flipV="true">
            <a:off x="7907134" y="17952844"/>
            <a:ext cx="0" cy="861701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25" id="25"/>
          <p:cNvSpPr/>
          <p:nvPr/>
        </p:nvSpPr>
        <p:spPr>
          <a:xfrm flipH="false" flipV="false" rot="0">
            <a:off x="2989962" y="2052074"/>
            <a:ext cx="1893649" cy="1420237"/>
          </a:xfrm>
          <a:custGeom>
            <a:avLst/>
            <a:gdLst/>
            <a:ahLst/>
            <a:cxnLst/>
            <a:rect r="r" b="b" t="t" l="l"/>
            <a:pathLst>
              <a:path h="1420237" w="1893649">
                <a:moveTo>
                  <a:pt x="0" y="0"/>
                </a:moveTo>
                <a:lnTo>
                  <a:pt x="1893649" y="0"/>
                </a:lnTo>
                <a:lnTo>
                  <a:pt x="1893649" y="1420236"/>
                </a:lnTo>
                <a:lnTo>
                  <a:pt x="0" y="142023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325651" y="7632953"/>
            <a:ext cx="7333283" cy="2580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859"/>
              </a:lnSpc>
            </a:pPr>
            <a:r>
              <a:rPr lang="en-US" sz="4899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Company, A Cuppa, Conversation &amp; Competition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337728" y="19694063"/>
            <a:ext cx="14447674" cy="606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TO REGISTER OR FIND OUT MORE INFORMATION PLEASE CONTACT: 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325651" y="6733597"/>
            <a:ext cx="7222272" cy="9279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030"/>
              </a:lnSpc>
            </a:pPr>
            <a:r>
              <a:rPr lang="en-US" sz="6759">
                <a:solidFill>
                  <a:srgbClr val="111111"/>
                </a:solidFill>
                <a:latin typeface="Ovo"/>
                <a:ea typeface="Ovo"/>
                <a:cs typeface="Ovo"/>
                <a:sym typeface="Ovo"/>
              </a:rPr>
              <a:t>Join Us For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337728" y="3523495"/>
            <a:ext cx="7550356" cy="30386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709"/>
              </a:lnSpc>
            </a:pPr>
            <a:r>
              <a:rPr lang="en-US" sz="11258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Learn to Play Bridge!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680504" y="101987"/>
            <a:ext cx="13956859" cy="1607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</a:pPr>
            <a:r>
              <a:rPr lang="en-US" sz="4599" spc="45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UNLOCK THE BENEFITS OF BRIDGE-  </a:t>
            </a:r>
          </a:p>
          <a:p>
            <a:pPr algn="ctr" marL="0" indent="0" lvl="0">
              <a:lnSpc>
                <a:spcPts val="6439"/>
              </a:lnSpc>
            </a:pPr>
            <a:r>
              <a:rPr lang="en-US" sz="4599" spc="45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JOIN OUR WELCOMING COMMUNITY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717866" y="15271529"/>
            <a:ext cx="13956859" cy="2089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599"/>
              </a:lnSpc>
            </a:pPr>
            <a:r>
              <a:rPr lang="en-US" sz="3999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Meet new friends, connect with your community, learn a new skill and have FUN. </a:t>
            </a:r>
            <a:r>
              <a:rPr lang="en-US" sz="3999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 </a:t>
            </a:r>
          </a:p>
          <a:p>
            <a:pPr algn="ctr" marL="0" indent="0" lvl="0">
              <a:lnSpc>
                <a:spcPts val="5599"/>
              </a:lnSpc>
            </a:pPr>
            <a:r>
              <a:rPr lang="en-US" sz="3999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No experience needed-Everyone is Welcome!</a:t>
            </a:r>
          </a:p>
        </p:txBody>
      </p:sp>
      <p:sp>
        <p:nvSpPr>
          <p:cNvPr name="Freeform 32" id="32"/>
          <p:cNvSpPr/>
          <p:nvPr/>
        </p:nvSpPr>
        <p:spPr>
          <a:xfrm flipH="false" flipV="false" rot="0">
            <a:off x="2819036" y="10455253"/>
            <a:ext cx="2346513" cy="2364245"/>
          </a:xfrm>
          <a:custGeom>
            <a:avLst/>
            <a:gdLst/>
            <a:ahLst/>
            <a:cxnLst/>
            <a:rect r="r" b="b" t="t" l="l"/>
            <a:pathLst>
              <a:path h="2364245" w="2346513">
                <a:moveTo>
                  <a:pt x="0" y="0"/>
                </a:moveTo>
                <a:lnTo>
                  <a:pt x="2346513" y="0"/>
                </a:lnTo>
                <a:lnTo>
                  <a:pt x="2346513" y="2364245"/>
                </a:lnTo>
                <a:lnTo>
                  <a:pt x="0" y="23642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DAGrU8DNUOc</dc:identifier>
  <dcterms:modified xsi:type="dcterms:W3CDTF">2011-08-01T06:04:30Z</dcterms:modified>
  <cp:revision>1</cp:revision>
  <dc:title>ABF Learn to Play Bridge Toolkit DIY A4 Flyer</dc:title>
</cp:coreProperties>
</file>