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7556500" cy="5321300"/>
  <p:notesSz cx="6858000" cy="9144000"/>
  <p:embeddedFontLst>
    <p:embeddedFont>
      <p:font typeface="Ovo" charset="1" panose="02020502070400060406"/>
      <p:regular r:id="rId8"/>
    </p:embeddedFont>
    <p:embeddedFont>
      <p:font typeface="Fira Sans Bold Bold" charset="1" panose="020B0903050000020004"/>
      <p:regular r:id="rId9"/>
    </p:embeddedFont>
    <p:embeddedFont>
      <p:font typeface="Fira Sans Light Bold" charset="1" panose="020B05030500000200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335049"/>
            <a:ext cx="9089314" cy="571889"/>
            <a:chOff x="0" y="0"/>
            <a:chExt cx="6536819" cy="4112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536820" cy="411289"/>
            </a:xfrm>
            <a:custGeom>
              <a:avLst/>
              <a:gdLst/>
              <a:ahLst/>
              <a:cxnLst/>
              <a:rect r="r" b="b" t="t" l="l"/>
              <a:pathLst>
                <a:path h="411289" w="6536820">
                  <a:moveTo>
                    <a:pt x="0" y="0"/>
                  </a:moveTo>
                  <a:lnTo>
                    <a:pt x="6536820" y="0"/>
                  </a:lnTo>
                  <a:lnTo>
                    <a:pt x="6536820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6536819" cy="430339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2692575"/>
            <a:ext cx="8286349" cy="1442449"/>
            <a:chOff x="0" y="0"/>
            <a:chExt cx="5959346" cy="103737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959346" cy="1037375"/>
            </a:xfrm>
            <a:custGeom>
              <a:avLst/>
              <a:gdLst/>
              <a:ahLst/>
              <a:cxnLst/>
              <a:rect r="r" b="b" t="t" l="l"/>
              <a:pathLst>
                <a:path h="1037375" w="5959346">
                  <a:moveTo>
                    <a:pt x="0" y="0"/>
                  </a:moveTo>
                  <a:lnTo>
                    <a:pt x="5959346" y="0"/>
                  </a:lnTo>
                  <a:lnTo>
                    <a:pt x="5959346" y="1037375"/>
                  </a:lnTo>
                  <a:lnTo>
                    <a:pt x="0" y="1037375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9050"/>
              <a:ext cx="5959346" cy="1056425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3496847" y="-127376"/>
            <a:ext cx="4262400" cy="4262400"/>
          </a:xfrm>
          <a:custGeom>
            <a:avLst/>
            <a:gdLst/>
            <a:ahLst/>
            <a:cxnLst/>
            <a:rect r="r" b="b" t="t" l="l"/>
            <a:pathLst>
              <a:path h="4262400" w="4262400">
                <a:moveTo>
                  <a:pt x="0" y="0"/>
                </a:moveTo>
                <a:lnTo>
                  <a:pt x="4262400" y="0"/>
                </a:lnTo>
                <a:lnTo>
                  <a:pt x="4262400" y="4262400"/>
                </a:lnTo>
                <a:lnTo>
                  <a:pt x="0" y="4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24003" y="1749725"/>
            <a:ext cx="3110925" cy="826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239"/>
              </a:lnSpc>
            </a:pPr>
            <a:r>
              <a:rPr lang="en-US" sz="15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96095" y="4795200"/>
            <a:ext cx="3683905" cy="476790"/>
            <a:chOff x="0" y="0"/>
            <a:chExt cx="4911873" cy="63572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4911873" cy="635720"/>
              <a:chOff x="0" y="0"/>
              <a:chExt cx="4413021" cy="571156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4413021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4413021">
                    <a:moveTo>
                      <a:pt x="0" y="0"/>
                    </a:moveTo>
                    <a:lnTo>
                      <a:pt x="4413021" y="0"/>
                    </a:lnTo>
                    <a:lnTo>
                      <a:pt x="4413021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0" y="0"/>
                <a:ext cx="4413021" cy="571156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488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TextBox 14" id="14"/>
            <p:cNvSpPr txBox="true"/>
            <p:nvPr/>
          </p:nvSpPr>
          <p:spPr>
            <a:xfrm rot="0">
              <a:off x="2977467" y="30814"/>
              <a:ext cx="1153770" cy="2003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67"/>
                </a:lnSpc>
                <a:spcBef>
                  <a:spcPct val="0"/>
                </a:spcBef>
              </a:pPr>
              <a:r>
                <a:rPr lang="en-US" b="true" sz="905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WHERE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570441" y="30814"/>
              <a:ext cx="1432255" cy="2003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67"/>
                </a:lnSpc>
                <a:spcBef>
                  <a:spcPct val="0"/>
                </a:spcBef>
              </a:pPr>
              <a:r>
                <a:rPr lang="en-US" b="true" sz="905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WHEN</a:t>
              </a: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2065917" y="3732877"/>
            <a:ext cx="3477467" cy="159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56"/>
              </a:lnSpc>
            </a:pPr>
          </a:p>
        </p:txBody>
      </p:sp>
      <p:grpSp>
        <p:nvGrpSpPr>
          <p:cNvPr name="Group 17" id="17"/>
          <p:cNvGrpSpPr/>
          <p:nvPr/>
        </p:nvGrpSpPr>
        <p:grpSpPr>
          <a:xfrm rot="0">
            <a:off x="-166368" y="-16613"/>
            <a:ext cx="8286349" cy="509964"/>
            <a:chOff x="0" y="0"/>
            <a:chExt cx="5959346" cy="366754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5959346" cy="366754"/>
            </a:xfrm>
            <a:custGeom>
              <a:avLst/>
              <a:gdLst/>
              <a:ahLst/>
              <a:cxnLst/>
              <a:rect r="r" b="b" t="t" l="l"/>
              <a:pathLst>
                <a:path h="366754" w="5959346">
                  <a:moveTo>
                    <a:pt x="0" y="0"/>
                  </a:moveTo>
                  <a:lnTo>
                    <a:pt x="5959346" y="0"/>
                  </a:lnTo>
                  <a:lnTo>
                    <a:pt x="5959346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19050"/>
              <a:ext cx="5959346" cy="385804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false" rot="0">
            <a:off x="6966936" y="3638286"/>
            <a:ext cx="471818" cy="353864"/>
          </a:xfrm>
          <a:custGeom>
            <a:avLst/>
            <a:gdLst/>
            <a:ahLst/>
            <a:cxnLst/>
            <a:rect r="r" b="b" t="t" l="l"/>
            <a:pathLst>
              <a:path h="353864" w="471818">
                <a:moveTo>
                  <a:pt x="0" y="0"/>
                </a:moveTo>
                <a:lnTo>
                  <a:pt x="471818" y="0"/>
                </a:lnTo>
                <a:lnTo>
                  <a:pt x="471818" y="353863"/>
                </a:lnTo>
                <a:lnTo>
                  <a:pt x="0" y="3538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3892922" y="4809425"/>
            <a:ext cx="3599757" cy="166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25"/>
              </a:lnSpc>
              <a:spcBef>
                <a:spcPct val="0"/>
              </a:spcBef>
            </a:pPr>
            <a:r>
              <a:rPr lang="en-US" sz="946">
                <a:solidFill>
                  <a:srgbClr val="004AAD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TO REGISTER OR FIND OUT MORE INFORMATION PLEASE CONTACT: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5254" y="1130092"/>
            <a:ext cx="3206562" cy="5148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75"/>
              </a:lnSpc>
            </a:pPr>
            <a:r>
              <a:rPr lang="en-US" sz="189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38949" y="621213"/>
            <a:ext cx="3259172" cy="389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917"/>
              </a:lnSpc>
            </a:pPr>
            <a:r>
              <a:rPr lang="en-US" sz="2805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065917" y="3892"/>
            <a:ext cx="3477467" cy="4219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4"/>
              </a:lnSpc>
            </a:pPr>
            <a:r>
              <a:rPr lang="en-US" sz="1146" spc="11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1604"/>
              </a:lnSpc>
            </a:pPr>
            <a:r>
              <a:rPr lang="en-US" sz="1146" spc="11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33114" y="2783880"/>
            <a:ext cx="2265815" cy="1231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Discover the art of strategy and friendship with Bridge: The Game for Everyone, where Mental Fitness Meets Social Fun!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949" y="4165506"/>
            <a:ext cx="7299805" cy="488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More than just a game, Bridge enhances your logical thinking, memory, and social skills. </a:t>
            </a: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 </a:t>
            </a:r>
          </a:p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No experience needed-Everyone is Welcome!</a:t>
            </a:r>
          </a:p>
        </p:txBody>
      </p:sp>
      <p:sp>
        <p:nvSpPr>
          <p:cNvPr name="AutoShape 27" id="27"/>
          <p:cNvSpPr/>
          <p:nvPr/>
        </p:nvSpPr>
        <p:spPr>
          <a:xfrm>
            <a:off x="0" y="4120737"/>
            <a:ext cx="7879504" cy="14288"/>
          </a:xfrm>
          <a:prstGeom prst="line">
            <a:avLst/>
          </a:prstGeom>
          <a:ln cap="flat" w="28575">
            <a:solidFill>
              <a:srgbClr val="DFA84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>
            <a:off x="-166342" y="4696683"/>
            <a:ext cx="7879504" cy="14288"/>
          </a:xfrm>
          <a:prstGeom prst="line">
            <a:avLst/>
          </a:prstGeom>
          <a:ln cap="flat" w="28575">
            <a:solidFill>
              <a:srgbClr val="004AA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9" id="29"/>
          <p:cNvSpPr/>
          <p:nvPr/>
        </p:nvSpPr>
        <p:spPr>
          <a:xfrm flipH="false" flipV="false" rot="0">
            <a:off x="121691" y="2926939"/>
            <a:ext cx="822218" cy="828431"/>
          </a:xfrm>
          <a:custGeom>
            <a:avLst/>
            <a:gdLst/>
            <a:ahLst/>
            <a:cxnLst/>
            <a:rect r="r" b="b" t="t" l="l"/>
            <a:pathLst>
              <a:path h="828431" w="822218">
                <a:moveTo>
                  <a:pt x="0" y="0"/>
                </a:moveTo>
                <a:lnTo>
                  <a:pt x="822218" y="0"/>
                </a:lnTo>
                <a:lnTo>
                  <a:pt x="822218" y="828432"/>
                </a:lnTo>
                <a:lnTo>
                  <a:pt x="0" y="8284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335049"/>
            <a:ext cx="9089314" cy="571889"/>
            <a:chOff x="0" y="0"/>
            <a:chExt cx="6536819" cy="4112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536820" cy="411289"/>
            </a:xfrm>
            <a:custGeom>
              <a:avLst/>
              <a:gdLst/>
              <a:ahLst/>
              <a:cxnLst/>
              <a:rect r="r" b="b" t="t" l="l"/>
              <a:pathLst>
                <a:path h="411289" w="6536820">
                  <a:moveTo>
                    <a:pt x="0" y="0"/>
                  </a:moveTo>
                  <a:lnTo>
                    <a:pt x="6536820" y="0"/>
                  </a:lnTo>
                  <a:lnTo>
                    <a:pt x="6536820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6536819" cy="430339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2692575"/>
            <a:ext cx="8286349" cy="1442449"/>
            <a:chOff x="0" y="0"/>
            <a:chExt cx="5959346" cy="103737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959346" cy="1037375"/>
            </a:xfrm>
            <a:custGeom>
              <a:avLst/>
              <a:gdLst/>
              <a:ahLst/>
              <a:cxnLst/>
              <a:rect r="r" b="b" t="t" l="l"/>
              <a:pathLst>
                <a:path h="1037375" w="5959346">
                  <a:moveTo>
                    <a:pt x="0" y="0"/>
                  </a:moveTo>
                  <a:lnTo>
                    <a:pt x="5959346" y="0"/>
                  </a:lnTo>
                  <a:lnTo>
                    <a:pt x="5959346" y="1037375"/>
                  </a:lnTo>
                  <a:lnTo>
                    <a:pt x="0" y="1037375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9050"/>
              <a:ext cx="5959346" cy="1056425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3598941" y="8351"/>
            <a:ext cx="3961059" cy="4112386"/>
          </a:xfrm>
          <a:custGeom>
            <a:avLst/>
            <a:gdLst/>
            <a:ahLst/>
            <a:cxnLst/>
            <a:rect r="r" b="b" t="t" l="l"/>
            <a:pathLst>
              <a:path h="4112386" w="3961059">
                <a:moveTo>
                  <a:pt x="0" y="0"/>
                </a:moveTo>
                <a:lnTo>
                  <a:pt x="3961059" y="0"/>
                </a:lnTo>
                <a:lnTo>
                  <a:pt x="3961059" y="4112386"/>
                </a:lnTo>
                <a:lnTo>
                  <a:pt x="0" y="41123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8728" t="-671" r="0" b="-14024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24003" y="1749725"/>
            <a:ext cx="3110925" cy="826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239"/>
              </a:lnSpc>
            </a:pPr>
            <a:r>
              <a:rPr lang="en-US" sz="15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96095" y="4795200"/>
            <a:ext cx="3683905" cy="476790"/>
            <a:chOff x="0" y="0"/>
            <a:chExt cx="4911873" cy="63572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4911873" cy="635720"/>
              <a:chOff x="0" y="0"/>
              <a:chExt cx="4413021" cy="571156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4413021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4413021">
                    <a:moveTo>
                      <a:pt x="0" y="0"/>
                    </a:moveTo>
                    <a:lnTo>
                      <a:pt x="4413021" y="0"/>
                    </a:lnTo>
                    <a:lnTo>
                      <a:pt x="4413021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0" y="0"/>
                <a:ext cx="4413021" cy="571156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488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TextBox 14" id="14"/>
            <p:cNvSpPr txBox="true"/>
            <p:nvPr/>
          </p:nvSpPr>
          <p:spPr>
            <a:xfrm rot="0">
              <a:off x="2977467" y="30814"/>
              <a:ext cx="1153770" cy="2003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67"/>
                </a:lnSpc>
                <a:spcBef>
                  <a:spcPct val="0"/>
                </a:spcBef>
              </a:pPr>
              <a:r>
                <a:rPr lang="en-US" b="true" sz="905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WHERE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570441" y="30814"/>
              <a:ext cx="1432255" cy="2003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67"/>
                </a:lnSpc>
                <a:spcBef>
                  <a:spcPct val="0"/>
                </a:spcBef>
              </a:pPr>
              <a:r>
                <a:rPr lang="en-US" b="true" sz="905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WHEN</a:t>
              </a: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2065917" y="3732877"/>
            <a:ext cx="3477467" cy="159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56"/>
              </a:lnSpc>
            </a:pPr>
          </a:p>
        </p:txBody>
      </p:sp>
      <p:grpSp>
        <p:nvGrpSpPr>
          <p:cNvPr name="Group 17" id="17"/>
          <p:cNvGrpSpPr/>
          <p:nvPr/>
        </p:nvGrpSpPr>
        <p:grpSpPr>
          <a:xfrm rot="0">
            <a:off x="-166368" y="-16613"/>
            <a:ext cx="8286349" cy="509964"/>
            <a:chOff x="0" y="0"/>
            <a:chExt cx="5959346" cy="366754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5959346" cy="366754"/>
            </a:xfrm>
            <a:custGeom>
              <a:avLst/>
              <a:gdLst/>
              <a:ahLst/>
              <a:cxnLst/>
              <a:rect r="r" b="b" t="t" l="l"/>
              <a:pathLst>
                <a:path h="366754" w="5959346">
                  <a:moveTo>
                    <a:pt x="0" y="0"/>
                  </a:moveTo>
                  <a:lnTo>
                    <a:pt x="5959346" y="0"/>
                  </a:lnTo>
                  <a:lnTo>
                    <a:pt x="5959346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19050"/>
              <a:ext cx="5959346" cy="385804"/>
            </a:xfrm>
            <a:prstGeom prst="rect">
              <a:avLst/>
            </a:prstGeom>
          </p:spPr>
          <p:txBody>
            <a:bodyPr anchor="ctr" rtlCol="false" tIns="12657" lIns="12657" bIns="12657" rIns="12657"/>
            <a:lstStyle/>
            <a:p>
              <a:pPr algn="ctr">
                <a:lnSpc>
                  <a:spcPts val="906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false" rot="0">
            <a:off x="6966936" y="3638286"/>
            <a:ext cx="471818" cy="353864"/>
          </a:xfrm>
          <a:custGeom>
            <a:avLst/>
            <a:gdLst/>
            <a:ahLst/>
            <a:cxnLst/>
            <a:rect r="r" b="b" t="t" l="l"/>
            <a:pathLst>
              <a:path h="353864" w="471818">
                <a:moveTo>
                  <a:pt x="0" y="0"/>
                </a:moveTo>
                <a:lnTo>
                  <a:pt x="471818" y="0"/>
                </a:lnTo>
                <a:lnTo>
                  <a:pt x="471818" y="353863"/>
                </a:lnTo>
                <a:lnTo>
                  <a:pt x="0" y="3538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3892922" y="4809425"/>
            <a:ext cx="3599757" cy="166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25"/>
              </a:lnSpc>
              <a:spcBef>
                <a:spcPct val="0"/>
              </a:spcBef>
            </a:pPr>
            <a:r>
              <a:rPr lang="en-US" sz="946">
                <a:solidFill>
                  <a:srgbClr val="004AAD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TO REGISTER OR FIND OUT MORE INFORMATION PLEASE CONTACT: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5254" y="1130092"/>
            <a:ext cx="3206562" cy="5148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75"/>
              </a:lnSpc>
            </a:pPr>
            <a:r>
              <a:rPr lang="en-US" sz="189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38949" y="621213"/>
            <a:ext cx="3259172" cy="389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917"/>
              </a:lnSpc>
            </a:pPr>
            <a:r>
              <a:rPr lang="en-US" sz="2805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065917" y="3892"/>
            <a:ext cx="3477467" cy="4219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4"/>
              </a:lnSpc>
            </a:pPr>
            <a:r>
              <a:rPr lang="en-US" sz="1146" spc="11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1604"/>
              </a:lnSpc>
            </a:pPr>
            <a:r>
              <a:rPr lang="en-US" sz="1146" spc="11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32092" y="2760250"/>
            <a:ext cx="2366029" cy="1231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Discover the art of strategy and friendship with Bridge: The Game for Everyone, where Mental Fitness Meets Social Fun!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949" y="4165506"/>
            <a:ext cx="7299805" cy="488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More than just a game, Bridge enhances your logical thinking, memory, and social skills. </a:t>
            </a: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 </a:t>
            </a:r>
          </a:p>
          <a:p>
            <a:pPr algn="ctr" marL="0" indent="0" lvl="0">
              <a:lnSpc>
                <a:spcPts val="1960"/>
              </a:lnSpc>
            </a:pPr>
            <a:r>
              <a:rPr lang="en-US" sz="14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No experience needed-Everyone is Welcome!</a:t>
            </a:r>
          </a:p>
        </p:txBody>
      </p:sp>
      <p:sp>
        <p:nvSpPr>
          <p:cNvPr name="AutoShape 27" id="27"/>
          <p:cNvSpPr/>
          <p:nvPr/>
        </p:nvSpPr>
        <p:spPr>
          <a:xfrm>
            <a:off x="0" y="4120737"/>
            <a:ext cx="7879504" cy="14288"/>
          </a:xfrm>
          <a:prstGeom prst="line">
            <a:avLst/>
          </a:prstGeom>
          <a:ln cap="flat" w="28575">
            <a:solidFill>
              <a:srgbClr val="DFA84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>
            <a:off x="-166342" y="4696683"/>
            <a:ext cx="7879504" cy="14288"/>
          </a:xfrm>
          <a:prstGeom prst="line">
            <a:avLst/>
          </a:prstGeom>
          <a:ln cap="flat" w="28575">
            <a:solidFill>
              <a:srgbClr val="004AA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9" id="29"/>
          <p:cNvSpPr/>
          <p:nvPr/>
        </p:nvSpPr>
        <p:spPr>
          <a:xfrm flipH="false" flipV="false" rot="0">
            <a:off x="165254" y="2926939"/>
            <a:ext cx="822218" cy="828431"/>
          </a:xfrm>
          <a:custGeom>
            <a:avLst/>
            <a:gdLst/>
            <a:ahLst/>
            <a:cxnLst/>
            <a:rect r="r" b="b" t="t" l="l"/>
            <a:pathLst>
              <a:path h="828431" w="822218">
                <a:moveTo>
                  <a:pt x="0" y="0"/>
                </a:moveTo>
                <a:lnTo>
                  <a:pt x="822218" y="0"/>
                </a:lnTo>
                <a:lnTo>
                  <a:pt x="822218" y="828432"/>
                </a:lnTo>
                <a:lnTo>
                  <a:pt x="0" y="8284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DAGrU_oC-nM</dc:identifier>
  <dcterms:modified xsi:type="dcterms:W3CDTF">2011-08-01T06:04:30Z</dcterms:modified>
  <cp:revision>1</cp:revision>
  <dc:title>ABF Learn to Play Bridge Toolkit A5 Landscape Half Page Ad </dc:title>
</cp:coreProperties>
</file>